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Six – Neck &amp; Spine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Lesson Three: The Brachial Plexus</a:t>
            </a:r>
          </a:p>
        </p:txBody>
      </p:sp>
    </p:spTree>
    <p:extLst>
      <p:ext uri="{BB962C8B-B14F-4D97-AF65-F5344CB8AC3E}">
        <p14:creationId xmlns:p14="http://schemas.microsoft.com/office/powerpoint/2010/main" val="30333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know about nerves?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a nerve root?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happens when a nerve is compressed?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Identify the soft tissue anatomy of the neck &amp; spine</a:t>
            </a:r>
          </a:p>
          <a:p>
            <a:r>
              <a:rPr lang="en-US" sz="2000" dirty="0" smtClean="0"/>
              <a:t>Identify the five different nerves that make up the brachial plexus</a:t>
            </a:r>
          </a:p>
          <a:p>
            <a:r>
              <a:rPr lang="en-US" sz="2000" dirty="0" smtClean="0"/>
              <a:t>Explain the difference between dermatomes &amp; </a:t>
            </a:r>
            <a:r>
              <a:rPr lang="en-US" sz="2000" dirty="0" err="1" smtClean="0"/>
              <a:t>myotomes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42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349925"/>
            <a:ext cx="3798915" cy="2456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 Tissue Anatomy – Cervical Nerve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Cervical Nerve Roots</a:t>
            </a:r>
          </a:p>
          <a:p>
            <a:r>
              <a:rPr lang="en-US" dirty="0" smtClean="0"/>
              <a:t>C1-C4 make up the Cervical Plexus</a:t>
            </a:r>
          </a:p>
          <a:p>
            <a:pPr lvl="1"/>
            <a:r>
              <a:rPr lang="en-US" dirty="0" smtClean="0"/>
              <a:t>These roots have dermatomes at the occipital, supraclavicular, shoulder, &amp; upper thoracic regions</a:t>
            </a:r>
          </a:p>
          <a:p>
            <a:pPr lvl="1"/>
            <a:r>
              <a:rPr lang="en-US" dirty="0" smtClean="0"/>
              <a:t>C1 helps to innervate some neck flexors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47" y="2929050"/>
            <a:ext cx="4466128" cy="36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Anatomy – Brachial Plexus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37676"/>
            <a:ext cx="6281873" cy="5248622"/>
          </a:xfrm>
        </p:spPr>
        <p:txBody>
          <a:bodyPr/>
          <a:lstStyle/>
          <a:p>
            <a:r>
              <a:rPr lang="en-US" dirty="0"/>
              <a:t>C5-C8 &amp; T1 make up the Brachial Plexus</a:t>
            </a:r>
          </a:p>
          <a:p>
            <a:pPr lvl="1"/>
            <a:r>
              <a:rPr lang="en-US" dirty="0"/>
              <a:t>The nerve roots give dermatomes &amp; </a:t>
            </a:r>
            <a:r>
              <a:rPr lang="en-US" dirty="0" err="1"/>
              <a:t>myotomes</a:t>
            </a:r>
            <a:r>
              <a:rPr lang="en-US" dirty="0"/>
              <a:t> to some of the shoulder, all of the arm, &amp; the </a:t>
            </a:r>
            <a:r>
              <a:rPr lang="en-US" dirty="0" smtClean="0"/>
              <a:t>hand</a:t>
            </a:r>
          </a:p>
          <a:p>
            <a:pPr lvl="2"/>
            <a:r>
              <a:rPr lang="en-US" dirty="0" smtClean="0"/>
              <a:t>There are different segments that the roots are broken up into: roots, trunks, divisions, cords, &amp; branches</a:t>
            </a:r>
          </a:p>
          <a:p>
            <a:pPr lvl="2"/>
            <a:r>
              <a:rPr lang="en-US" dirty="0" smtClean="0"/>
              <a:t>The ANTERIOR portions of the roots send the brain motor information while the POSTERIOR portions send sensory information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44" y="2842950"/>
            <a:ext cx="5020883" cy="37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Anatomy – Brachial Plexus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4" t="2730" r="2245" b="2079"/>
          <a:stretch/>
        </p:blipFill>
        <p:spPr>
          <a:xfrm>
            <a:off x="5386645" y="220523"/>
            <a:ext cx="5345083" cy="6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Anatomy - Dermatomes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0" t="6012" r="15796" b="5945"/>
          <a:stretch/>
        </p:blipFill>
        <p:spPr>
          <a:xfrm>
            <a:off x="4694194" y="806335"/>
            <a:ext cx="6237044" cy="54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Anatomy - Dermatomes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6" r="6946"/>
          <a:stretch/>
        </p:blipFill>
        <p:spPr>
          <a:xfrm>
            <a:off x="5478086" y="1479140"/>
            <a:ext cx="4779819" cy="41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 Anatomy - </a:t>
            </a:r>
            <a:r>
              <a:rPr lang="en-US" dirty="0" err="1" smtClean="0"/>
              <a:t>Myotomes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Axillary Nerve: abducts arm, externally rotates arm</a:t>
            </a:r>
          </a:p>
          <a:p>
            <a:r>
              <a:rPr lang="en-US" dirty="0" smtClean="0"/>
              <a:t>Radial Nerve: extends &amp; flexes forearm, supinates forearm, extends wrist &amp; fingers, innervates the thumb</a:t>
            </a:r>
          </a:p>
          <a:p>
            <a:r>
              <a:rPr lang="en-US" dirty="0" smtClean="0"/>
              <a:t>Musculocutaneous Nerve: flexes the arm &amp; forearm</a:t>
            </a:r>
          </a:p>
          <a:p>
            <a:r>
              <a:rPr lang="en-US" dirty="0" smtClean="0"/>
              <a:t>Ulnar Nerve: Flexes wrist &amp; fingers, adducts &amp; abducts fingers, adducts thumb, </a:t>
            </a:r>
            <a:r>
              <a:rPr lang="en-US" dirty="0" err="1" smtClean="0"/>
              <a:t>hypothenar</a:t>
            </a:r>
            <a:r>
              <a:rPr lang="en-US" dirty="0" smtClean="0"/>
              <a:t> &amp; </a:t>
            </a:r>
            <a:r>
              <a:rPr lang="en-US" dirty="0" err="1" smtClean="0"/>
              <a:t>midpalmar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Median Nerve: pronates forearm; flexes wrist, fingers, &amp; thumb; </a:t>
            </a:r>
            <a:r>
              <a:rPr lang="en-US" dirty="0" err="1" smtClean="0"/>
              <a:t>thenar</a:t>
            </a:r>
            <a:r>
              <a:rPr lang="en-US" dirty="0" smtClean="0"/>
              <a:t> &amp; </a:t>
            </a:r>
            <a:r>
              <a:rPr lang="en-US" dirty="0" err="1" smtClean="0"/>
              <a:t>midpalmar</a:t>
            </a:r>
            <a:r>
              <a:rPr lang="en-US" dirty="0" smtClean="0"/>
              <a:t> muscles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179</TotalTime>
  <Words>274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Rockwell</vt:lpstr>
      <vt:lpstr>Wingdings</vt:lpstr>
      <vt:lpstr>Atlas</vt:lpstr>
      <vt:lpstr>Unit Six – Neck &amp; Spine Injuries</vt:lpstr>
      <vt:lpstr>Introduction</vt:lpstr>
      <vt:lpstr>Objectives</vt:lpstr>
      <vt:lpstr>Soft Tissue Anatomy – Cervical Nerve Roots</vt:lpstr>
      <vt:lpstr>Soft Tissue Anatomy – Brachial Plexus</vt:lpstr>
      <vt:lpstr>Soft Tissue Anatomy – Brachial Plexus</vt:lpstr>
      <vt:lpstr>Soft Tissue Anatomy - Dermatomes</vt:lpstr>
      <vt:lpstr>Soft Tissue Anatomy - Dermatomes</vt:lpstr>
      <vt:lpstr>Soft Tissue Anatomy - Myotomes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 – Neck &amp; Spine Injuries</dc:title>
  <dc:creator>Nicholson Julia</dc:creator>
  <cp:lastModifiedBy>Nicholson Julia</cp:lastModifiedBy>
  <cp:revision>8</cp:revision>
  <dcterms:created xsi:type="dcterms:W3CDTF">2019-01-25T19:21:13Z</dcterms:created>
  <dcterms:modified xsi:type="dcterms:W3CDTF">2019-01-25T22:20:29Z</dcterms:modified>
</cp:coreProperties>
</file>